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20386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149cb7d1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149cb7d1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149cb7d1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149cb7d1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149cb7d1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149cb7d1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149cb7d1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149cb7d1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149cb7d1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149cb7d1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6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lckmin.jpg" id="54" name="Google Shape;54;p13"/>
          <p:cNvPicPr preferRelativeResize="0"/>
          <p:nvPr/>
        </p:nvPicPr>
        <p:blipFill rotWithShape="1">
          <a:blip r:embed="rId3">
            <a:alphaModFix/>
          </a:blip>
          <a:srcRect b="0" l="2042" r="11430" t="0"/>
          <a:stretch/>
        </p:blipFill>
        <p:spPr>
          <a:xfrm>
            <a:off x="484425" y="0"/>
            <a:ext cx="79075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Geraldo Alckmin 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PSDB-SP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000">
                <a:solidFill>
                  <a:srgbClr val="FFFFFF"/>
                </a:solidFill>
              </a:rPr>
              <a:t>27%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ownload (1).jpg"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5426" y="0"/>
            <a:ext cx="821309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Lula</a:t>
            </a:r>
            <a:r>
              <a:rPr lang="pt-BR" sz="1800">
                <a:solidFill>
                  <a:srgbClr val="FFFFFF"/>
                </a:solidFill>
              </a:rPr>
              <a:t> 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PT-SP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</a:rPr>
              <a:t>20%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6102014004227.jpg" id="66" name="Google Shape;66;p15"/>
          <p:cNvPicPr preferRelativeResize="0"/>
          <p:nvPr/>
        </p:nvPicPr>
        <p:blipFill rotWithShape="1">
          <a:blip r:embed="rId3">
            <a:alphaModFix/>
          </a:blip>
          <a:srcRect b="3698" l="0" r="0" t="0"/>
          <a:stretch/>
        </p:blipFill>
        <p:spPr>
          <a:xfrm>
            <a:off x="484425" y="0"/>
            <a:ext cx="801156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Ronaldo Caiado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DEM-GO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</a:rPr>
              <a:t>7</a:t>
            </a:r>
            <a:r>
              <a:rPr b="1" lang="pt-BR" sz="3000">
                <a:solidFill>
                  <a:srgbClr val="FFFFFF"/>
                </a:solidFill>
              </a:rPr>
              <a:t>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iro_gomes85402.jpg"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5350" y="0"/>
            <a:ext cx="799330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Ciro Gomes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PDT-CE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</a:rPr>
              <a:t>4</a:t>
            </a:r>
            <a:r>
              <a:rPr b="1" lang="pt-BR" sz="3000">
                <a:solidFill>
                  <a:srgbClr val="FFFFFF"/>
                </a:solidFill>
              </a:rPr>
              <a:t>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how_aecio.jpg" id="78" name="Google Shape;78;p17"/>
          <p:cNvPicPr preferRelativeResize="0"/>
          <p:nvPr/>
        </p:nvPicPr>
        <p:blipFill rotWithShape="1">
          <a:blip r:embed="rId3">
            <a:alphaModFix/>
          </a:blip>
          <a:srcRect b="4251" l="0" r="0" t="0"/>
          <a:stretch/>
        </p:blipFill>
        <p:spPr>
          <a:xfrm>
            <a:off x="540688" y="0"/>
            <a:ext cx="806262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Aécio Neves</a:t>
            </a:r>
            <a:r>
              <a:rPr lang="pt-BR" sz="1800">
                <a:solidFill>
                  <a:srgbClr val="FFFFFF"/>
                </a:solidFill>
              </a:rPr>
              <a:t> 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PSDB-MG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</a:rPr>
              <a:t>2%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xresdefault.jpg" id="84" name="Google Shape;84;p18"/>
          <p:cNvPicPr preferRelativeResize="0"/>
          <p:nvPr/>
        </p:nvPicPr>
        <p:blipFill rotWithShape="1">
          <a:blip r:embed="rId3">
            <a:alphaModFix/>
          </a:blip>
          <a:srcRect b="0" l="0" r="0" t="4334"/>
          <a:stretch/>
        </p:blipFill>
        <p:spPr>
          <a:xfrm>
            <a:off x="484425" y="0"/>
            <a:ext cx="825126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8"/>
          <p:cNvSpPr txBox="1"/>
          <p:nvPr/>
        </p:nvSpPr>
        <p:spPr>
          <a:xfrm>
            <a:off x="484425" y="4045275"/>
            <a:ext cx="2564700" cy="1098300"/>
          </a:xfrm>
          <a:prstGeom prst="rect">
            <a:avLst/>
          </a:prstGeom>
          <a:solidFill>
            <a:srgbClr val="4A86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Jair Bolsonaro</a:t>
            </a:r>
            <a:r>
              <a:rPr lang="pt-BR" sz="1800">
                <a:solidFill>
                  <a:srgbClr val="FFFFFF"/>
                </a:solidFill>
              </a:rPr>
              <a:t> 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FFFFFF"/>
                </a:solidFill>
              </a:rPr>
              <a:t>PSC-RJ 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</a:rPr>
              <a:t>2%</a:t>
            </a:r>
            <a:endParaRPr sz="3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